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9" r:id="rId3"/>
    <p:sldId id="257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1F"/>
    <a:srgbClr val="221E20"/>
    <a:srgbClr val="241F2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/>
    <p:restoredTop sz="96327"/>
  </p:normalViewPr>
  <p:slideViewPr>
    <p:cSldViewPr snapToGrid="0" snapToObjects="1">
      <p:cViewPr varScale="1">
        <p:scale>
          <a:sx n="170" d="100"/>
          <a:sy n="170" d="100"/>
        </p:scale>
        <p:origin x="18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41E5-6CB6-6441-8ED6-683E14B13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7F915-7C8E-FB44-8CDC-B731A4450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48F2-9FBD-5D49-9024-4B4BEE05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95F7E-3E75-FF49-8975-AB4F9635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BBD5C-695A-7645-98E6-0D41D433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D190-C1FD-DD4A-BF81-F88411AF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4D741-18A9-884C-A630-8E72F474C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869F-F6AA-D74A-9434-8A2FDDE9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F81C-A233-7E49-9602-B21CC4CB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0BC9B-D33C-894C-887D-FAFC31B2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5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C8702-635F-9F4F-8403-F6DD8DCE0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1A5EE-C3DF-3E44-A412-5F6A76BD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A3813-F0A9-BE4D-8C77-3F4E45B5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552AB-4ACB-9F49-91C5-C2DD9084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8F2E3-1B2E-D943-9829-75D7EE56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7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5946-81CC-1C4B-B4E8-5D364476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D9FA-0102-3E45-AD5E-24B36A1F2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66F61-EF55-FC4C-B5A0-7F745297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7625-3407-554E-9FA6-9C5F0EA10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E1B33-C468-2441-8E8E-445D68FE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6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5793-E9DB-AB4A-848A-38694FB2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0D5B6-E66B-ED4A-8730-EC9CCE8BE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2958-8D70-AF49-98C4-7C030EB7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FAAB9-FFCA-E441-9353-C1E5C0EE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7D05-6233-F942-9E53-E42744BE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85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405C-71A6-2C41-83E4-86E871D0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4CCC-DE55-7243-B794-34356AAF0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CD755-AD96-274D-9B62-E7881D7E6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B44B8-11DE-9246-BD7F-D3153E6D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24EF-A383-984C-A328-749686BF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58790-6463-F049-970D-4E0DC852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F03F-A331-C747-860B-8380BFBD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80B7F-0C35-594B-9EE9-5581B9600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925F4-A773-1843-8C83-426915C8E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2ED86-DCC7-F145-918F-50AACB2B5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D4305-CAD3-4546-B884-9432E1D19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AE0B8-B088-204E-97C1-CA91D8EA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A8F729-A310-B942-A428-30D9EACE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D96A7-94B9-9046-B37B-EE7C655B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4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0612-39BB-7F47-951E-95625515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778CF-ADF4-2444-9FD1-33E8FA845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8796E-BD52-A447-81B8-E2959E4E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19EA8-BE92-B14F-B6AA-67D4AF13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736B0-3DC6-2145-91C7-C2EAC289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A9733-F044-1D44-84B5-EABBF50A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C275-0517-1C43-9B37-866085C9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3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7DE9-5794-F14B-B412-0BEAED01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92FD-9F3E-B84B-8D64-A73310737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E8753-2424-7B47-9E76-8BA7B9E25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43718-8F90-5C44-AB23-299ABF32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A80A6-4E42-984B-8FEF-86113D65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46AB1-2FF3-B74A-BE5E-7EB31133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2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C57C-56BE-734E-9418-7889283C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46221-8421-B04C-8BA8-3923949ED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BB310-97A1-DB48-99DC-758AD1322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2C767-FFED-724E-B8F7-CF957D8ED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053A7-8FA0-8440-B37A-A44CD61F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D3EDC-1477-6F40-9E4A-B0269203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E2E30-4767-DC42-AA28-1EF3F838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2FCB0-1175-FD4A-9558-0D36AD32B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BDFF3-3DC7-0147-B6AA-975423648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7D3C-E6AF-794D-9C2A-83FD73A63BB8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EB70-577C-D04A-A960-D0F9960C0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0484D-D793-3B41-A65D-992E52109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1A54D-B4D5-C94E-BF97-57F13D870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0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90A7C-C956-5B4B-B774-36566806A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2" b="43041"/>
          <a:stretch/>
        </p:blipFill>
        <p:spPr>
          <a:xfrm>
            <a:off x="5531702" y="2885917"/>
            <a:ext cx="4621130" cy="10861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B64CE3-D70C-A84D-A17E-FD4DBC172F44}"/>
              </a:ext>
            </a:extLst>
          </p:cNvPr>
          <p:cNvGrpSpPr/>
          <p:nvPr/>
        </p:nvGrpSpPr>
        <p:grpSpPr>
          <a:xfrm>
            <a:off x="785253" y="2901034"/>
            <a:ext cx="3390127" cy="1055932"/>
            <a:chOff x="785253" y="2901034"/>
            <a:chExt cx="3390127" cy="10559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7591C5-B398-4D4E-B6FF-50465EA3D3FC}"/>
                </a:ext>
              </a:extLst>
            </p:cNvPr>
            <p:cNvSpPr/>
            <p:nvPr/>
          </p:nvSpPr>
          <p:spPr>
            <a:xfrm>
              <a:off x="785253" y="3803168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CCDE13-F62F-3843-A449-17CEF6A696AC}"/>
                </a:ext>
              </a:extLst>
            </p:cNvPr>
            <p:cNvSpPr/>
            <p:nvPr/>
          </p:nvSpPr>
          <p:spPr>
            <a:xfrm>
              <a:off x="785253" y="2901034"/>
              <a:ext cx="936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A2FD41-1AEB-A54B-AD58-664828DF79F0}"/>
                </a:ext>
              </a:extLst>
            </p:cNvPr>
            <p:cNvSpPr/>
            <p:nvPr/>
          </p:nvSpPr>
          <p:spPr>
            <a:xfrm rot="5400000">
              <a:off x="334187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1765E6-03F4-EC45-8B7B-5CD492BA61A4}"/>
                </a:ext>
              </a:extLst>
            </p:cNvPr>
            <p:cNvSpPr/>
            <p:nvPr/>
          </p:nvSpPr>
          <p:spPr>
            <a:xfrm>
              <a:off x="1922717" y="3803168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A87041-DF45-E548-968F-CB0482028C00}"/>
                </a:ext>
              </a:extLst>
            </p:cNvPr>
            <p:cNvSpPr/>
            <p:nvPr/>
          </p:nvSpPr>
          <p:spPr>
            <a:xfrm>
              <a:off x="1922717" y="2901034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923C5D-68E6-F544-9F79-03831633190C}"/>
                </a:ext>
              </a:extLst>
            </p:cNvPr>
            <p:cNvSpPr/>
            <p:nvPr/>
          </p:nvSpPr>
          <p:spPr>
            <a:xfrm rot="5400000">
              <a:off x="1471651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7DD3D7-D9B5-C041-B4F0-57D03A453D78}"/>
                </a:ext>
              </a:extLst>
            </p:cNvPr>
            <p:cNvSpPr/>
            <p:nvPr/>
          </p:nvSpPr>
          <p:spPr>
            <a:xfrm>
              <a:off x="2286692" y="3339757"/>
              <a:ext cx="691956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A52AC7-9E82-7049-8E10-D47A52F731A1}"/>
                </a:ext>
              </a:extLst>
            </p:cNvPr>
            <p:cNvSpPr/>
            <p:nvPr/>
          </p:nvSpPr>
          <p:spPr>
            <a:xfrm rot="5400000">
              <a:off x="2593145" y="3571463"/>
              <a:ext cx="617208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A1A9E0-DFC1-8740-8B1C-87FC8DAA51A8}"/>
                </a:ext>
              </a:extLst>
            </p:cNvPr>
            <p:cNvSpPr/>
            <p:nvPr/>
          </p:nvSpPr>
          <p:spPr>
            <a:xfrm>
              <a:off x="3203380" y="3803168"/>
              <a:ext cx="972000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BEE9FF-A4DF-3E46-B5A1-6D39F062AD8F}"/>
                </a:ext>
              </a:extLst>
            </p:cNvPr>
            <p:cNvSpPr/>
            <p:nvPr/>
          </p:nvSpPr>
          <p:spPr>
            <a:xfrm rot="5400000">
              <a:off x="2752314" y="3352101"/>
              <a:ext cx="1055931" cy="153798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FE5401-7FB0-A746-B455-247DABD197EC}"/>
              </a:ext>
            </a:extLst>
          </p:cNvPr>
          <p:cNvGrpSpPr>
            <a:grpSpLocks noChangeAspect="1"/>
          </p:cNvGrpSpPr>
          <p:nvPr/>
        </p:nvGrpSpPr>
        <p:grpSpPr>
          <a:xfrm>
            <a:off x="4445842" y="3090598"/>
            <a:ext cx="720000" cy="676805"/>
            <a:chOff x="4506745" y="4926507"/>
            <a:chExt cx="799135" cy="7511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85E179-2FA4-E049-B34A-7B5BE8E5DE4C}"/>
                </a:ext>
              </a:extLst>
            </p:cNvPr>
            <p:cNvSpPr/>
            <p:nvPr/>
          </p:nvSpPr>
          <p:spPr>
            <a:xfrm>
              <a:off x="4543372" y="5591299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FD92C5-8EFD-E446-9A93-9B8220BF6056}"/>
                </a:ext>
              </a:extLst>
            </p:cNvPr>
            <p:cNvSpPr/>
            <p:nvPr/>
          </p:nvSpPr>
          <p:spPr>
            <a:xfrm>
              <a:off x="4543373" y="4926507"/>
              <a:ext cx="68346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3A6716-DBDB-D142-849C-C6DD650C20C3}"/>
                </a:ext>
              </a:extLst>
            </p:cNvPr>
            <p:cNvSpPr/>
            <p:nvPr/>
          </p:nvSpPr>
          <p:spPr>
            <a:xfrm rot="5400000">
              <a:off x="4174349" y="5258903"/>
              <a:ext cx="75119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A70055-6257-A241-AD0B-6F0A7E8C7182}"/>
                </a:ext>
              </a:extLst>
            </p:cNvPr>
            <p:cNvSpPr/>
            <p:nvPr/>
          </p:nvSpPr>
          <p:spPr>
            <a:xfrm rot="5400000">
              <a:off x="4598918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B3EC4E-765D-0D49-9E81-152B343C3BD6}"/>
                </a:ext>
              </a:extLst>
            </p:cNvPr>
            <p:cNvSpPr/>
            <p:nvPr/>
          </p:nvSpPr>
          <p:spPr>
            <a:xfrm>
              <a:off x="4712347" y="5114306"/>
              <a:ext cx="391902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4771AD-4E28-584A-8735-13D315E57833}"/>
                </a:ext>
              </a:extLst>
            </p:cNvPr>
            <p:cNvSpPr/>
            <p:nvPr/>
          </p:nvSpPr>
          <p:spPr>
            <a:xfrm rot="5400000">
              <a:off x="4904420" y="5290075"/>
              <a:ext cx="313259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B59F5A-1F06-9F45-AEF8-C21FC0B1F2AE}"/>
                </a:ext>
              </a:extLst>
            </p:cNvPr>
            <p:cNvSpPr/>
            <p:nvPr/>
          </p:nvSpPr>
          <p:spPr>
            <a:xfrm>
              <a:off x="4724587" y="5403504"/>
              <a:ext cx="523390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B60F59-5E9B-424E-A518-DD74AD411086}"/>
                </a:ext>
              </a:extLst>
            </p:cNvPr>
            <p:cNvSpPr/>
            <p:nvPr/>
          </p:nvSpPr>
          <p:spPr>
            <a:xfrm rot="5400000">
              <a:off x="4980982" y="5165006"/>
              <a:ext cx="563396" cy="86400"/>
            </a:xfrm>
            <a:prstGeom prst="rect">
              <a:avLst/>
            </a:prstGeom>
            <a:solidFill>
              <a:srgbClr val="23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859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90A7C-C956-5B4B-B774-36566806A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24"/>
          <a:stretch/>
        </p:blipFill>
        <p:spPr>
          <a:xfrm>
            <a:off x="4734012" y="2533706"/>
            <a:ext cx="4621130" cy="163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07648-2BEC-1D4A-A4BB-0118CE2526E0}"/>
              </a:ext>
            </a:extLst>
          </p:cNvPr>
          <p:cNvSpPr txBox="1"/>
          <p:nvPr/>
        </p:nvSpPr>
        <p:spPr>
          <a:xfrm>
            <a:off x="530738" y="2669389"/>
            <a:ext cx="2892138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10000" b="1" dirty="0">
                <a:solidFill>
                  <a:srgbClr val="231F1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CGL</a:t>
            </a:r>
            <a:endParaRPr lang="en-US" sz="10000" b="1" dirty="0">
              <a:solidFill>
                <a:srgbClr val="231F1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658F1-1DDC-BA48-AEE4-244F1DC88A8F}"/>
              </a:ext>
            </a:extLst>
          </p:cNvPr>
          <p:cNvSpPr txBox="1"/>
          <p:nvPr/>
        </p:nvSpPr>
        <p:spPr>
          <a:xfrm>
            <a:off x="3398492" y="2779472"/>
            <a:ext cx="1059906" cy="1169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7000" b="1" dirty="0">
                <a:solidFill>
                  <a:srgbClr val="23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190628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90A7C-C956-5B4B-B774-36566806A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24"/>
          <a:stretch/>
        </p:blipFill>
        <p:spPr>
          <a:xfrm>
            <a:off x="4734012" y="2533706"/>
            <a:ext cx="4621130" cy="163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07648-2BEC-1D4A-A4BB-0118CE2526E0}"/>
              </a:ext>
            </a:extLst>
          </p:cNvPr>
          <p:cNvSpPr txBox="1"/>
          <p:nvPr/>
        </p:nvSpPr>
        <p:spPr>
          <a:xfrm>
            <a:off x="530738" y="2669389"/>
            <a:ext cx="2892138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10000" b="1" dirty="0">
                <a:solidFill>
                  <a:srgbClr val="32323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CGL</a:t>
            </a:r>
            <a:endParaRPr lang="en-US" sz="10000" b="1" dirty="0">
              <a:solidFill>
                <a:srgbClr val="32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658F1-1DDC-BA48-AEE4-244F1DC88A8F}"/>
              </a:ext>
            </a:extLst>
          </p:cNvPr>
          <p:cNvSpPr txBox="1"/>
          <p:nvPr/>
        </p:nvSpPr>
        <p:spPr>
          <a:xfrm>
            <a:off x="3398492" y="2779472"/>
            <a:ext cx="1059906" cy="11695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114300" prstMaterial="softEdge"/>
          </a:bodyPr>
          <a:lstStyle/>
          <a:p>
            <a:r>
              <a:rPr lang="en-US" sz="700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215842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045A06-2EBB-7049-BE70-D1539FAEE4AF}"/>
              </a:ext>
            </a:extLst>
          </p:cNvPr>
          <p:cNvGrpSpPr/>
          <p:nvPr/>
        </p:nvGrpSpPr>
        <p:grpSpPr>
          <a:xfrm>
            <a:off x="1422400" y="2431144"/>
            <a:ext cx="7658200" cy="1631216"/>
            <a:chOff x="1422400" y="2431144"/>
            <a:chExt cx="7658200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B84870-79AD-0A4F-97D8-6730656FEFF0}"/>
                </a:ext>
              </a:extLst>
            </p:cNvPr>
            <p:cNvSpPr txBox="1"/>
            <p:nvPr/>
          </p:nvSpPr>
          <p:spPr>
            <a:xfrm>
              <a:off x="1422400" y="2431144"/>
              <a:ext cx="2892138" cy="1631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10000" b="1" dirty="0">
                  <a:solidFill>
                    <a:srgbClr val="32323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CGL</a:t>
              </a:r>
              <a:endParaRPr lang="en-US" sz="10000" b="1" dirty="0">
                <a:solidFill>
                  <a:srgbClr val="32323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462B8D-3B9B-474B-B0CE-0609C758D937}"/>
                </a:ext>
              </a:extLst>
            </p:cNvPr>
            <p:cNvSpPr txBox="1"/>
            <p:nvPr/>
          </p:nvSpPr>
          <p:spPr>
            <a:xfrm>
              <a:off x="5402990" y="2431144"/>
              <a:ext cx="3677610" cy="1631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10000" b="1" dirty="0">
                  <a:solidFill>
                    <a:srgbClr val="32323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SUTD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298EE8-B925-BA4F-808A-5D38C579F6D2}"/>
                </a:ext>
              </a:extLst>
            </p:cNvPr>
            <p:cNvSpPr txBox="1"/>
            <p:nvPr/>
          </p:nvSpPr>
          <p:spPr>
            <a:xfrm>
              <a:off x="4219847" y="2492686"/>
              <a:ext cx="1184940" cy="13234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morning" dir="t"/>
              </a:scene3d>
              <a:sp3d extrusionH="114300" prstMaterial="softEdge"/>
            </a:bodyPr>
            <a:lstStyle/>
            <a:p>
              <a:r>
                <a:rPr lang="en-US" sz="7800" b="1" dirty="0">
                  <a:solidFill>
                    <a:srgbClr val="32323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903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7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Peng</dc:creator>
  <cp:lastModifiedBy>Song Peng</cp:lastModifiedBy>
  <cp:revision>21</cp:revision>
  <dcterms:created xsi:type="dcterms:W3CDTF">2019-10-23T02:57:18Z</dcterms:created>
  <dcterms:modified xsi:type="dcterms:W3CDTF">2019-11-22T11:03:31Z</dcterms:modified>
</cp:coreProperties>
</file>